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8" y="12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79D8C8F-4918-D94E-8DF6-2DDC0130A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4330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883F65-AACC-2144-A9DA-7BEBB2D201A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7D7CC0-B4B0-0E40-9C89-53415CCFFFC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E5989B-136D-2142-8210-8B1F8D79AED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05029-BF9A-B646-8521-82AF9B9D2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461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EC525-6B70-074E-87C7-E358B4F26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992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7DCE8-5A90-7C4D-A3F6-800FEB33A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239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5ABC7-031E-A84B-9787-33A7FAA78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309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0A43-AE9D-FA4F-B9F5-ECA699067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90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C526E-2C2E-134C-B183-912BA6C90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66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A6987-5206-D542-B3D8-F70061FAD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98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873C7-3640-4C4B-8747-27B68CB98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111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D939-70D4-344E-9706-2FED6213C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7443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E9BC9-0378-1F45-9D1B-167D8DB9B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932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391D6-D82F-DD4D-AB16-BD2514819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38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6C4ED2F-E9BD-8242-951F-65A352E65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7.jpe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1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hyperlink" Target="http://www.youtube.com/watch?feature=endscreen&amp;NR=1&amp;v=89KdR7wAymY" TargetMode="External"/><Relationship Id="rId3" Type="http://schemas.openxmlformats.org/officeDocument/2006/relationships/slide" Target="slide1.xml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hyperlink" Target="http://www.youtube.com/watch?v=ff3ZiPM2W0Y&amp;feature=fvst" TargetMode="External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9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he-night-stalker.tumblr.com/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.pn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Josef Mengele </a:t>
            </a:r>
            <a:r>
              <a:rPr lang="en-US" sz="1000" dirty="0" smtClean="0"/>
              <a:t>Just successfully joined </a:t>
            </a:r>
            <a:r>
              <a:rPr lang="en-US" sz="1000" dirty="0" smtClean="0"/>
              <a:t>two </a:t>
            </a:r>
            <a:r>
              <a:rPr lang="en-US" sz="1000" dirty="0" smtClean="0"/>
              <a:t>twins and changed their eye color! They are of no use to me </a:t>
            </a:r>
            <a:r>
              <a:rPr lang="en-US" sz="1000" dirty="0" smtClean="0"/>
              <a:t>	         anymore </a:t>
            </a:r>
            <a:endParaRPr lang="en-US" sz="1000" dirty="0" smtClean="0">
              <a:cs typeface="+mn-cs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Josef Mengele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Josef </a:t>
            </a:r>
            <a:r>
              <a:rPr lang="en-US" sz="700" dirty="0" smtClean="0">
                <a:cs typeface="+mn-cs"/>
              </a:rPr>
              <a:t>(10)</a:t>
            </a:r>
            <a:endParaRPr lang="en-US" sz="700" dirty="0">
              <a:cs typeface="+mn-cs"/>
            </a:endParaRP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Josef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solidFill>
                  <a:srgbClr val="343434"/>
                </a:solidFill>
                <a:cs typeface="+mn-cs"/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Nazi Germany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March 16, 1911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Nazi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Roman Catholic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Günzburg, Germany</a:t>
            </a:r>
            <a:endParaRPr lang="en-US" sz="800" dirty="0">
              <a:cs typeface="+mn-cs"/>
            </a:endParaRP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457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Adolf</a:t>
            </a:r>
            <a:endParaRPr lang="en-US" sz="800" dirty="0">
              <a:cs typeface="+mn-cs"/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09600" y="5867400"/>
            <a:ext cx="53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Joseph</a:t>
            </a:r>
            <a:endParaRPr lang="en-US" sz="800" dirty="0">
              <a:cs typeface="+mn-cs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Martha</a:t>
            </a:r>
            <a:endParaRPr lang="en-US" sz="800" dirty="0">
              <a:cs typeface="+mn-cs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Erwin</a:t>
            </a:r>
            <a:endParaRPr lang="en-US" sz="800" dirty="0">
              <a:cs typeface="+mn-cs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Eva</a:t>
            </a:r>
            <a:endParaRPr lang="en-US" sz="800" dirty="0">
              <a:cs typeface="+mn-cs"/>
            </a:endParaRP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Josef </a:t>
            </a:r>
            <a:r>
              <a:rPr lang="en-US" sz="1200" dirty="0" smtClean="0">
                <a:cs typeface="+mn-cs"/>
              </a:rPr>
              <a:t>Mengele </a:t>
            </a:r>
            <a:r>
              <a:rPr lang="en-US" sz="1000" dirty="0" smtClean="0">
                <a:cs typeface="+mn-cs"/>
              </a:rPr>
              <a:t>Just successfully joined two twins and changed their eye color! They are of no use to me anymore</a:t>
            </a:r>
            <a:r>
              <a:rPr lang="en-US" sz="1200" dirty="0" smtClean="0">
                <a:cs typeface="+mn-cs"/>
              </a:rPr>
              <a:t> 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December 14</a:t>
            </a:r>
            <a:r>
              <a:rPr lang="en-US" sz="800" dirty="0" smtClean="0">
                <a:cs typeface="+mn-cs"/>
              </a:rPr>
              <a:t>, 1943</a:t>
            </a:r>
            <a:endParaRPr lang="en-US" sz="800" dirty="0">
              <a:cs typeface="+mn-cs"/>
            </a:endParaRP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cs typeface="+mn-cs"/>
            </a:endParaRP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J</a:t>
            </a:r>
            <a:r>
              <a:rPr lang="en-US" sz="800" dirty="0" smtClean="0">
                <a:cs typeface="+mn-cs"/>
              </a:rPr>
              <a:t>oseph</a:t>
            </a:r>
            <a:endParaRPr lang="en-US" sz="800" dirty="0">
              <a:cs typeface="+mn-cs"/>
            </a:endParaRP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Josef </a:t>
            </a:r>
            <a:r>
              <a:rPr lang="en-US" sz="1200" dirty="0" smtClean="0">
                <a:cs typeface="+mn-cs"/>
              </a:rPr>
              <a:t>M</a:t>
            </a:r>
            <a:r>
              <a:rPr lang="en-US" sz="1200" dirty="0" smtClean="0">
                <a:cs typeface="+mn-cs"/>
              </a:rPr>
              <a:t>engele </a:t>
            </a:r>
            <a:r>
              <a:rPr lang="en-US" sz="1000" dirty="0" smtClean="0">
                <a:cs typeface="+mn-cs"/>
              </a:rPr>
              <a:t>4 pairs of twins came off the trains today! They will make for beautiful experiments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November 30, 1943</a:t>
            </a:r>
            <a:endParaRPr lang="en-US" sz="800" dirty="0">
              <a:cs typeface="+mn-cs"/>
            </a:endParaRPr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Adolf Hitler </a:t>
            </a:r>
            <a:r>
              <a:rPr lang="en-US" sz="1000" dirty="0" smtClean="0">
                <a:cs typeface="+mn-cs"/>
              </a:rPr>
              <a:t>You are truly the Angel of Death! Your work pleases me! Keep it up 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November 19</a:t>
            </a:r>
            <a:r>
              <a:rPr lang="en-US" sz="800" dirty="0" smtClean="0">
                <a:cs typeface="+mn-cs"/>
              </a:rPr>
              <a:t>, 1943</a:t>
            </a:r>
            <a:endParaRPr lang="en-US" sz="800" dirty="0">
              <a:cs typeface="+mn-cs"/>
            </a:endParaRPr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Josef </a:t>
            </a:r>
            <a:r>
              <a:rPr lang="en-US" sz="1200" dirty="0" smtClean="0">
                <a:cs typeface="+mn-cs"/>
              </a:rPr>
              <a:t>Mengele </a:t>
            </a:r>
            <a:r>
              <a:rPr lang="en-US" sz="1000" dirty="0" smtClean="0">
                <a:cs typeface="+mn-cs"/>
              </a:rPr>
              <a:t>Congratulate me on becoming the Chief Camp Physician at Auschwitz! </a:t>
            </a:r>
            <a:r>
              <a:rPr lang="en-US" sz="1200" dirty="0" smtClean="0">
                <a:cs typeface="+mn-cs"/>
              </a:rPr>
              <a:t> 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November 13</a:t>
            </a:r>
            <a:r>
              <a:rPr lang="en-US" sz="800" dirty="0" smtClean="0">
                <a:cs typeface="+mn-cs"/>
              </a:rPr>
              <a:t>, 1943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Adolf Hitler Likes This</a:t>
            </a:r>
            <a:endParaRPr lang="en-US" sz="800" dirty="0">
              <a:cs typeface="+mn-cs"/>
            </a:endParaRPr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Adolf </a:t>
            </a:r>
            <a:r>
              <a:rPr lang="en-US" sz="1200" dirty="0" smtClean="0">
                <a:cs typeface="+mn-cs"/>
              </a:rPr>
              <a:t>H</a:t>
            </a:r>
            <a:r>
              <a:rPr lang="en-US" sz="1200" dirty="0" smtClean="0">
                <a:cs typeface="+mn-cs"/>
              </a:rPr>
              <a:t>itler </a:t>
            </a:r>
            <a:r>
              <a:rPr lang="en-US" sz="1000" dirty="0" smtClean="0">
                <a:cs typeface="+mn-cs"/>
              </a:rPr>
              <a:t>How close are we to creating the perfect Aryan race? 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August</a:t>
            </a:r>
            <a:r>
              <a:rPr lang="en-US" sz="800" dirty="0" smtClean="0">
                <a:cs typeface="+mn-cs"/>
              </a:rPr>
              <a:t> </a:t>
            </a:r>
            <a:r>
              <a:rPr lang="en-US" sz="800" dirty="0">
                <a:cs typeface="+mn-cs"/>
              </a:rPr>
              <a:t>9, </a:t>
            </a:r>
            <a:r>
              <a:rPr lang="en-US" sz="800" dirty="0" smtClean="0">
                <a:cs typeface="+mn-cs"/>
              </a:rPr>
              <a:t>1943</a:t>
            </a:r>
            <a:endParaRPr lang="en-US" sz="800" dirty="0">
              <a:cs typeface="+mn-cs"/>
            </a:endParaRPr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Josef </a:t>
            </a:r>
            <a:r>
              <a:rPr lang="en-US" sz="1200" dirty="0" smtClean="0">
                <a:cs typeface="+mn-cs"/>
              </a:rPr>
              <a:t>Mengele </a:t>
            </a:r>
            <a:r>
              <a:rPr lang="en-US" sz="1000" dirty="0" smtClean="0">
                <a:cs typeface="+mn-cs"/>
              </a:rPr>
              <a:t>Transferring to Auschwitz today. Very excited to start my  research</a:t>
            </a:r>
            <a:r>
              <a:rPr lang="en-US" sz="1200" dirty="0" smtClean="0">
                <a:cs typeface="+mn-cs"/>
              </a:rPr>
              <a:t> 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May 30</a:t>
            </a:r>
            <a:r>
              <a:rPr lang="en-US" sz="800" dirty="0" smtClean="0">
                <a:cs typeface="+mn-cs"/>
              </a:rPr>
              <a:t>, 1943</a:t>
            </a:r>
            <a:endParaRPr lang="en-US" sz="800" dirty="0">
              <a:cs typeface="+mn-cs"/>
            </a:endParaRPr>
          </a:p>
        </p:txBody>
      </p:sp>
      <p:pic>
        <p:nvPicPr>
          <p:cNvPr id="6146" name="Picture 2" descr="http://i718.photobucket.com/albums/ww182/mechaphile/DVD_099-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533400"/>
            <a:ext cx="1600200" cy="1753055"/>
          </a:xfrm>
          <a:prstGeom prst="rect">
            <a:avLst/>
          </a:prstGeom>
          <a:noFill/>
        </p:spPr>
      </p:pic>
      <p:pic>
        <p:nvPicPr>
          <p:cNvPr id="61" name="Picture 2" descr="http://i718.photobucket.com/albums/ww182/mechaphile/DVD_099-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2514600"/>
            <a:ext cx="417335" cy="457200"/>
          </a:xfrm>
          <a:prstGeom prst="rect">
            <a:avLst/>
          </a:prstGeom>
          <a:noFill/>
        </p:spPr>
      </p:pic>
      <p:pic>
        <p:nvPicPr>
          <p:cNvPr id="62" name="Picture 2" descr="http://i718.photobucket.com/albums/ww182/mechaphile/DVD_099-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3200400"/>
            <a:ext cx="417335" cy="457200"/>
          </a:xfrm>
          <a:prstGeom prst="rect">
            <a:avLst/>
          </a:prstGeom>
          <a:noFill/>
        </p:spPr>
      </p:pic>
      <p:pic>
        <p:nvPicPr>
          <p:cNvPr id="63" name="Picture 2" descr="http://i718.photobucket.com/albums/ww182/mechaphile/DVD_099-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4572000"/>
            <a:ext cx="417335" cy="457200"/>
          </a:xfrm>
          <a:prstGeom prst="rect">
            <a:avLst/>
          </a:prstGeom>
          <a:noFill/>
        </p:spPr>
      </p:pic>
      <p:pic>
        <p:nvPicPr>
          <p:cNvPr id="65" name="Picture 2" descr="http://i718.photobucket.com/albums/ww182/mechaphile/DVD_099-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5943600"/>
            <a:ext cx="417335" cy="457200"/>
          </a:xfrm>
          <a:prstGeom prst="rect">
            <a:avLst/>
          </a:prstGeom>
          <a:noFill/>
        </p:spPr>
      </p:pic>
      <p:pic>
        <p:nvPicPr>
          <p:cNvPr id="6148" name="Picture 4" descr="http://img.photobucket.com/albums/v154/casinostar/Martha.png"/>
          <p:cNvPicPr>
            <a:picLocks noChangeAspect="1" noChangeArrowheads="1"/>
          </p:cNvPicPr>
          <p:nvPr/>
        </p:nvPicPr>
        <p:blipFill>
          <a:blip r:embed="rId6"/>
          <a:srcRect l="12500" r="12500"/>
          <a:stretch>
            <a:fillRect/>
          </a:stretch>
        </p:blipFill>
        <p:spPr bwMode="auto">
          <a:xfrm>
            <a:off x="1219200" y="5334000"/>
            <a:ext cx="533400" cy="548639"/>
          </a:xfrm>
          <a:prstGeom prst="rect">
            <a:avLst/>
          </a:prstGeom>
          <a:noFill/>
        </p:spPr>
      </p:pic>
      <p:pic>
        <p:nvPicPr>
          <p:cNvPr id="6150" name="Picture 6" descr="http://blogs.smithsonianmag.com/history/files/2011/08/Hitle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9235" y="5334000"/>
            <a:ext cx="420319" cy="533400"/>
          </a:xfrm>
          <a:prstGeom prst="rect">
            <a:avLst/>
          </a:prstGeom>
          <a:noFill/>
        </p:spPr>
      </p:pic>
      <p:pic>
        <p:nvPicPr>
          <p:cNvPr id="58" name="Picture 6" descr="http://blogs.smithsonianmag.com/history/files/2011/08/Hitle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3886200"/>
            <a:ext cx="420319" cy="533400"/>
          </a:xfrm>
          <a:prstGeom prst="rect">
            <a:avLst/>
          </a:prstGeom>
          <a:noFill/>
        </p:spPr>
      </p:pic>
      <p:pic>
        <p:nvPicPr>
          <p:cNvPr id="59" name="Picture 6" descr="http://blogs.smithsonianmag.com/history/files/2011/08/Hitle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5257800"/>
            <a:ext cx="420319" cy="533400"/>
          </a:xfrm>
          <a:prstGeom prst="rect">
            <a:avLst/>
          </a:prstGeom>
          <a:noFill/>
        </p:spPr>
      </p:pic>
      <p:pic>
        <p:nvPicPr>
          <p:cNvPr id="2" name="Picture 2" descr="http://upload.wikimedia.org/wikipedia/commons/thumb/3/35/Bundesarchiv_Bild_146-1968-101-20A,_Joseph_Goebbels.jpg/245px-Bundesarchiv_Bild_146-1968-101-20A,_Joseph_Goebbel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" y="5334000"/>
            <a:ext cx="381000" cy="533400"/>
          </a:xfrm>
          <a:prstGeom prst="rect">
            <a:avLst/>
          </a:prstGeom>
          <a:noFill/>
        </p:spPr>
      </p:pic>
      <p:pic>
        <p:nvPicPr>
          <p:cNvPr id="3" name="Picture 4" descr="http://www.thefamouspeople.com/profiles/images/joseph-stalin-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9200" y="6172200"/>
            <a:ext cx="571500" cy="476250"/>
          </a:xfrm>
          <a:prstGeom prst="rect">
            <a:avLst/>
          </a:prstGeom>
          <a:noFill/>
        </p:spPr>
      </p:pic>
      <p:pic>
        <p:nvPicPr>
          <p:cNvPr id="4" name="Picture 6" descr="http://www.history.ucsb.edu/faculty/marcuse/classes/33d/projects/naziwomen/eva00000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5801" y="6096001"/>
            <a:ext cx="388554" cy="533399"/>
          </a:xfrm>
          <a:prstGeom prst="rect">
            <a:avLst/>
          </a:prstGeom>
          <a:noFill/>
        </p:spPr>
      </p:pic>
      <p:pic>
        <p:nvPicPr>
          <p:cNvPr id="6152" name="Picture 8" descr="http://www.historyplace.com/worldwar2/ww2-pix/rommel-p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2400" y="6096000"/>
            <a:ext cx="381000" cy="553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Josef Mengele </a:t>
            </a:r>
            <a:r>
              <a:rPr lang="en-US" sz="1000" dirty="0" smtClean="0"/>
              <a:t>Just successfully joined </a:t>
            </a:r>
            <a:r>
              <a:rPr lang="en-US" sz="1000" dirty="0" smtClean="0"/>
              <a:t>two </a:t>
            </a:r>
            <a:r>
              <a:rPr lang="en-US" sz="1000" dirty="0" smtClean="0"/>
              <a:t>twins and changed their eye color! They are of no use to me 	         anymore </a:t>
            </a:r>
            <a:endParaRPr lang="en-US" sz="1000" dirty="0" smtClean="0">
              <a:cs typeface="+mn-cs"/>
            </a:endParaRPr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Josef Mengele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Josef </a:t>
            </a:r>
            <a:r>
              <a:rPr lang="en-US" sz="700" dirty="0" smtClean="0">
                <a:cs typeface="+mn-cs"/>
              </a:rPr>
              <a:t>(10)</a:t>
            </a:r>
            <a:endParaRPr lang="en-US" sz="700" dirty="0">
              <a:cs typeface="+mn-cs"/>
            </a:endParaRP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Josef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chemeClr val="accent2"/>
                </a:solidFill>
                <a:cs typeface="+mn-cs"/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Nazi Germany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March 16, 1911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Nazi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Roman Catholic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Günzburg, Germany</a:t>
            </a:r>
            <a:endParaRPr lang="en-US" sz="800" dirty="0">
              <a:cs typeface="+mn-cs"/>
            </a:endParaRP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Networks:</a:t>
            </a:r>
            <a:r>
              <a:rPr lang="en-US" sz="800" dirty="0">
                <a:cs typeface="+mn-cs"/>
              </a:rPr>
              <a:t>         	          </a:t>
            </a:r>
            <a:r>
              <a:rPr lang="en-US" sz="800" dirty="0" smtClean="0">
                <a:cs typeface="+mn-cs"/>
              </a:rPr>
              <a:t>Nazi Germany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Sex:</a:t>
            </a:r>
            <a:r>
              <a:rPr lang="en-US" sz="800" dirty="0">
                <a:cs typeface="+mn-cs"/>
              </a:rPr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  <a:r>
              <a:rPr lang="en-US" sz="800" dirty="0">
                <a:cs typeface="+mn-cs"/>
              </a:rPr>
              <a:t>           	          </a:t>
            </a:r>
            <a:r>
              <a:rPr lang="en-US" sz="800" dirty="0" smtClean="0">
                <a:cs typeface="+mn-cs"/>
              </a:rPr>
              <a:t>March 16, 1911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  <a:r>
              <a:rPr lang="en-US" sz="800" dirty="0">
                <a:cs typeface="+mn-cs"/>
              </a:rPr>
              <a:t>       	          </a:t>
            </a:r>
            <a:r>
              <a:rPr lang="en-US" sz="800" dirty="0" smtClean="0">
                <a:cs typeface="+mn-cs"/>
              </a:rPr>
              <a:t>Günzburg, Germany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Relationship Status:</a:t>
            </a:r>
            <a:r>
              <a:rPr lang="en-US" sz="800" dirty="0">
                <a:cs typeface="+mn-cs"/>
              </a:rPr>
              <a:t>          Married to </a:t>
            </a:r>
            <a:r>
              <a:rPr lang="en-US" sz="800" dirty="0" smtClean="0">
                <a:solidFill>
                  <a:schemeClr val="accent2"/>
                </a:solidFill>
                <a:cs typeface="+mn-cs"/>
              </a:rPr>
              <a:t>Martha Mengele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 Views:</a:t>
            </a:r>
            <a:r>
              <a:rPr lang="en-US" sz="800" dirty="0">
                <a:cs typeface="+mn-cs"/>
              </a:rPr>
              <a:t>	          </a:t>
            </a:r>
            <a:r>
              <a:rPr lang="en-US" sz="800" dirty="0" smtClean="0">
                <a:cs typeface="+mn-cs"/>
              </a:rPr>
              <a:t>Nazi Party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Religious Views:</a:t>
            </a:r>
            <a:r>
              <a:rPr lang="en-US" sz="800" dirty="0">
                <a:cs typeface="+mn-cs"/>
              </a:rPr>
              <a:t>                </a:t>
            </a:r>
            <a:r>
              <a:rPr lang="en-US" sz="800" dirty="0" smtClean="0">
                <a:cs typeface="+mn-cs"/>
              </a:rPr>
              <a:t>Roman Catholic</a:t>
            </a:r>
            <a:endParaRPr lang="en-US" sz="800" dirty="0">
              <a:cs typeface="+mn-cs"/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Activities:</a:t>
            </a:r>
            <a:r>
              <a:rPr lang="en-US" sz="800" dirty="0">
                <a:cs typeface="+mn-cs"/>
              </a:rPr>
              <a:t>         	 </a:t>
            </a:r>
            <a:r>
              <a:rPr lang="en-US" sz="800" dirty="0" smtClean="0">
                <a:cs typeface="+mn-cs"/>
              </a:rPr>
              <a:t>         Human experimentation, Chief provider for gas chambers a	          crematorium, Changing eye colors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Interests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	          </a:t>
            </a:r>
            <a:r>
              <a:rPr lang="en-US" sz="800" dirty="0" smtClean="0">
                <a:cs typeface="+mn-cs"/>
              </a:rPr>
              <a:t>Twins, Genetics, Nazi Party, Creating a genetically perfect Aryan 	          race, Medicine, Darwin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Music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	          </a:t>
            </a:r>
            <a:r>
              <a:rPr lang="en-US" sz="800" dirty="0" smtClean="0"/>
              <a:t>“</a:t>
            </a:r>
            <a:r>
              <a:rPr lang="en-US" sz="800" dirty="0" err="1" smtClean="0"/>
              <a:t>Ich</a:t>
            </a:r>
            <a:r>
              <a:rPr lang="en-US" sz="800" dirty="0" smtClean="0"/>
              <a:t> </a:t>
            </a:r>
            <a:r>
              <a:rPr lang="en-US" sz="800" dirty="0" err="1" smtClean="0"/>
              <a:t>warte</a:t>
            </a:r>
            <a:r>
              <a:rPr lang="en-US" sz="800" dirty="0" smtClean="0"/>
              <a:t> auf </a:t>
            </a:r>
            <a:r>
              <a:rPr lang="en-US" sz="800" dirty="0" err="1" smtClean="0"/>
              <a:t>dich</a:t>
            </a:r>
            <a:r>
              <a:rPr lang="en-US" sz="800" dirty="0" smtClean="0"/>
              <a:t>”, “</a:t>
            </a:r>
            <a:r>
              <a:rPr lang="en-US" sz="800" dirty="0" err="1" smtClean="0"/>
              <a:t>Komm</a:t>
            </a:r>
            <a:r>
              <a:rPr lang="en-US" sz="800" dirty="0" smtClean="0"/>
              <a:t> </a:t>
            </a:r>
            <a:r>
              <a:rPr lang="en-US" sz="800" dirty="0" err="1" smtClean="0"/>
              <a:t>zurück</a:t>
            </a:r>
            <a:r>
              <a:rPr lang="en-US" sz="800" dirty="0" smtClean="0"/>
              <a:t>”, </a:t>
            </a:r>
            <a:r>
              <a:rPr lang="de-DE" sz="800" dirty="0" smtClean="0"/>
              <a:t>“Es geht alles vorüber, es geht 	          alles vorbei”</a:t>
            </a:r>
          </a:p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Favorite Movies:	           </a:t>
            </a:r>
            <a:r>
              <a:rPr lang="en-US" sz="800" dirty="0" err="1" smtClean="0"/>
              <a:t>Quax</a:t>
            </a:r>
            <a:r>
              <a:rPr lang="en-US" sz="800" dirty="0" smtClean="0"/>
              <a:t> </a:t>
            </a:r>
            <a:r>
              <a:rPr lang="en-US" sz="800" dirty="0" err="1" smtClean="0"/>
              <a:t>der</a:t>
            </a:r>
            <a:r>
              <a:rPr lang="en-US" sz="800" dirty="0" smtClean="0"/>
              <a:t> </a:t>
            </a:r>
            <a:r>
              <a:rPr lang="en-US" sz="800" dirty="0" err="1" smtClean="0"/>
              <a:t>Bruchpilot</a:t>
            </a:r>
            <a:r>
              <a:rPr lang="en-US" sz="800" dirty="0" smtClean="0"/>
              <a:t>, Frau </a:t>
            </a:r>
            <a:r>
              <a:rPr lang="en-US" sz="800" dirty="0" err="1" smtClean="0"/>
              <a:t>meiner</a:t>
            </a:r>
            <a:r>
              <a:rPr lang="en-US" sz="800" dirty="0" smtClean="0"/>
              <a:t> </a:t>
            </a:r>
            <a:r>
              <a:rPr lang="en-US" sz="800" dirty="0" err="1" smtClean="0"/>
              <a:t>Träume</a:t>
            </a:r>
            <a:r>
              <a:rPr lang="en-US" sz="800" dirty="0" smtClean="0"/>
              <a:t>, Nazi Propaganda </a:t>
            </a:r>
            <a:endParaRPr lang="en-US" sz="800" dirty="0" smtClean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Favorite 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Books:</a:t>
            </a:r>
            <a:r>
              <a:rPr lang="en-US" sz="800" dirty="0">
                <a:cs typeface="+mn-cs"/>
              </a:rPr>
              <a:t>	</a:t>
            </a:r>
            <a:r>
              <a:rPr lang="en-US" sz="800" dirty="0" smtClean="0">
                <a:cs typeface="+mn-cs"/>
              </a:rPr>
              <a:t>           Mein </a:t>
            </a:r>
            <a:r>
              <a:rPr lang="en-US" sz="800" dirty="0" err="1" smtClean="0">
                <a:cs typeface="+mn-cs"/>
              </a:rPr>
              <a:t>Kampf</a:t>
            </a:r>
            <a:r>
              <a:rPr lang="en-US" sz="800" dirty="0" smtClean="0">
                <a:cs typeface="+mn-cs"/>
              </a:rPr>
              <a:t>, Darwin’s Books on Evolution, Medical books </a:t>
            </a:r>
            <a:endParaRPr lang="en-US" sz="800" dirty="0">
              <a:cs typeface="+mn-cs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chemeClr val="accent2"/>
                </a:solidFill>
                <a:cs typeface="+mn-cs"/>
              </a:rPr>
              <a:t> Experiments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2 Albums</a:t>
            </a:r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chemeClr val="accent2"/>
                </a:solidFill>
                <a:cs typeface="+mn-cs"/>
              </a:rPr>
              <a:t>Test Subjects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Address:	         </a:t>
            </a:r>
            <a:r>
              <a:rPr lang="en-US" sz="800" dirty="0" smtClean="0">
                <a:cs typeface="+mn-cs"/>
              </a:rPr>
              <a:t>Auschwitz Death Camp Oswiecim , Poland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Phone Number:	</a:t>
            </a:r>
            <a:r>
              <a:rPr lang="en-US" sz="800" dirty="0">
                <a:cs typeface="+mn-cs"/>
              </a:rPr>
              <a:t>         </a:t>
            </a:r>
            <a:r>
              <a:rPr lang="en-US" sz="800" dirty="0" smtClean="0">
                <a:cs typeface="+mn-cs"/>
              </a:rPr>
              <a:t>Out of Service</a:t>
            </a:r>
            <a:endParaRPr lang="en-US" sz="800" dirty="0">
              <a:cs typeface="+mn-cs"/>
            </a:endParaRPr>
          </a:p>
        </p:txBody>
      </p:sp>
      <p:pic>
        <p:nvPicPr>
          <p:cNvPr id="44" name="Picture 2" descr="http://i718.photobucket.com/albums/ww182/mechaphile/DVD_099-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533400"/>
            <a:ext cx="1600200" cy="1753055"/>
          </a:xfrm>
          <a:prstGeom prst="rect">
            <a:avLst/>
          </a:prstGeom>
          <a:noFill/>
        </p:spPr>
      </p:pic>
      <p:pic>
        <p:nvPicPr>
          <p:cNvPr id="4098" name="Picture 2" descr="http://1.bp.blogspot.com/_Dk5qZq9UanM/S-wsTZLBRSI/AAAAAAAAAAM/UXHIRHcDjB4/s320/JosefMengele.jpg"/>
          <p:cNvPicPr>
            <a:picLocks noChangeAspect="1" noChangeArrowheads="1"/>
          </p:cNvPicPr>
          <p:nvPr/>
        </p:nvPicPr>
        <p:blipFill>
          <a:blip r:embed="rId6"/>
          <a:srcRect l="2963" t="4124" r="5185" b="5155"/>
          <a:stretch>
            <a:fillRect/>
          </a:stretch>
        </p:blipFill>
        <p:spPr bwMode="auto">
          <a:xfrm>
            <a:off x="152400" y="5410200"/>
            <a:ext cx="751609" cy="533400"/>
          </a:xfrm>
          <a:prstGeom prst="rect">
            <a:avLst/>
          </a:prstGeom>
          <a:noFill/>
        </p:spPr>
      </p:pic>
      <p:pic>
        <p:nvPicPr>
          <p:cNvPr id="4100" name="Picture 4" descr="http://images.wikia.com/communpedia/images/8/8c/Romani_Children-Auschwitz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6050573"/>
            <a:ext cx="762000" cy="578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46482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Josef Mengele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>
                <a:cs typeface="+mn-cs"/>
              </a:rPr>
              <a:t>Photos of </a:t>
            </a:r>
            <a:r>
              <a:rPr lang="en-US" sz="1000" b="1" dirty="0" smtClean="0">
                <a:cs typeface="+mn-cs"/>
              </a:rPr>
              <a:t>Josef</a:t>
            </a:r>
            <a:r>
              <a:rPr lang="en-US" sz="1000" dirty="0" smtClean="0">
                <a:cs typeface="+mn-cs"/>
              </a:rPr>
              <a:t> </a:t>
            </a:r>
            <a:r>
              <a:rPr lang="en-US" sz="800" dirty="0" smtClean="0">
                <a:cs typeface="+mn-cs"/>
              </a:rPr>
              <a:t> </a:t>
            </a:r>
            <a:r>
              <a:rPr lang="en-US" sz="800" dirty="0" smtClean="0">
                <a:cs typeface="+mn-cs"/>
              </a:rPr>
              <a:t>10</a:t>
            </a:r>
            <a:r>
              <a:rPr lang="en-US" sz="800" dirty="0" smtClean="0">
                <a:cs typeface="+mn-cs"/>
              </a:rPr>
              <a:t> </a:t>
            </a:r>
            <a:r>
              <a:rPr lang="en-US" sz="800" dirty="0">
                <a:cs typeface="+mn-cs"/>
              </a:rPr>
              <a:t>Photos</a:t>
            </a:r>
            <a:endParaRPr lang="en-US" sz="1000" dirty="0">
              <a:cs typeface="+mn-cs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000" b="1" dirty="0" smtClean="0">
                <a:cs typeface="+mn-cs"/>
              </a:rPr>
              <a:t>Josef</a:t>
            </a:r>
            <a:r>
              <a:rPr lang="ja-JP" altLang="en-US" sz="1000" b="1" smtClean="0">
                <a:latin typeface="Arial"/>
                <a:cs typeface="+mn-cs"/>
              </a:rPr>
              <a:t>’</a:t>
            </a:r>
            <a:r>
              <a:rPr lang="en-US" sz="1000" b="1" dirty="0" smtClean="0">
                <a:cs typeface="+mn-cs"/>
              </a:rPr>
              <a:t>s Videos</a:t>
            </a:r>
            <a:r>
              <a:rPr lang="en-US" sz="800" dirty="0" smtClean="0">
                <a:cs typeface="+mn-cs"/>
              </a:rPr>
              <a:t> </a:t>
            </a:r>
            <a:endParaRPr lang="en-US" sz="1000" dirty="0">
              <a:cs typeface="+mn-cs"/>
            </a:endParaRP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8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Some Twins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1 Video</a:t>
            </a:r>
            <a:endParaRPr lang="en-US" sz="800" dirty="0">
              <a:cs typeface="+mn-cs"/>
            </a:endParaRP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895600" y="6324600"/>
            <a:ext cx="1295400" cy="28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My Life</a:t>
            </a:r>
            <a:endParaRPr lang="en-US" sz="800" b="1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1 Video</a:t>
            </a:r>
            <a:endParaRPr lang="en-US" sz="800" dirty="0">
              <a:cs typeface="+mn-cs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dirty="0" smtClean="0">
                <a:cs typeface="+mn-cs"/>
              </a:rPr>
              <a:t>Josef </a:t>
            </a:r>
            <a:r>
              <a:rPr lang="en-US" sz="1400" dirty="0" smtClean="0">
                <a:cs typeface="+mn-cs"/>
              </a:rPr>
              <a:t>Mengele </a:t>
            </a:r>
            <a:r>
              <a:rPr lang="en-US" sz="1000" dirty="0" smtClean="0"/>
              <a:t>Just successfully joined </a:t>
            </a:r>
            <a:r>
              <a:rPr lang="en-US" sz="1000" dirty="0" smtClean="0"/>
              <a:t>two </a:t>
            </a:r>
            <a:r>
              <a:rPr lang="en-US" sz="1000" dirty="0" smtClean="0"/>
              <a:t>twins and changed their eye color! They are of no use to me 	         anymore</a:t>
            </a:r>
            <a:r>
              <a:rPr lang="en-US" sz="1000" dirty="0" smtClean="0">
                <a:cs typeface="+mn-cs"/>
              </a:rPr>
              <a:t>   </a:t>
            </a:r>
            <a:endParaRPr lang="en-US" sz="1000" dirty="0">
              <a:cs typeface="+mn-cs"/>
            </a:endParaRPr>
          </a:p>
        </p:txBody>
      </p:sp>
      <p:pic>
        <p:nvPicPr>
          <p:cNvPr id="37" name="Picture 2" descr="http://i718.photobucket.com/albums/ww182/mechaphile/DVD_099-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533400"/>
            <a:ext cx="626003" cy="685800"/>
          </a:xfrm>
          <a:prstGeom prst="rect">
            <a:avLst/>
          </a:prstGeom>
          <a:noFill/>
        </p:spPr>
      </p:pic>
      <p:pic>
        <p:nvPicPr>
          <p:cNvPr id="2050" name="Picture 2" descr="the-night-stalker:&#10;&#10;Freezing Experiments done by Josef Mengele&#10;They were done to know about human resistance on too-cold weather conditions (which was actually a valuable information for the German troops in the East), and they were performed either by putting someone [naked] inside a vat full of icy water or by leaving the person [naked, once more] outside of the laboratory, in the natural freezing weather of the camp. Doctors also tried a series of ways to “warm” the unconscious men, which including leaving them under a burning sun lamp; irrigating hot water into the man’s stomach, bladder and intestines; and hot baths. They even tried to do a warming by body heat experiment, making a woman try to have sexual intercourse with a frozen man&#10;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1905000"/>
            <a:ext cx="1600200" cy="1180147"/>
          </a:xfrm>
          <a:prstGeom prst="rect">
            <a:avLst/>
          </a:prstGeom>
          <a:noFill/>
        </p:spPr>
      </p:pic>
      <p:pic>
        <p:nvPicPr>
          <p:cNvPr id="2052" name="Picture 4" descr="http://4.bp.blogspot.com/_KCuHoU9QBUU/S58c1xnrmrI/AAAAAAAAfO4/EA4HVpyrTuE/s400/Josef_Mengele_0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14400" y="1905000"/>
            <a:ext cx="859776" cy="1199387"/>
          </a:xfrm>
          <a:prstGeom prst="rect">
            <a:avLst/>
          </a:prstGeom>
          <a:noFill/>
        </p:spPr>
      </p:pic>
      <p:pic>
        <p:nvPicPr>
          <p:cNvPr id="2054" name="Picture 6" descr="http://www.scrapbookpages.com/auschwitzscrapbook/BaerMengeleHoes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71800" y="1905000"/>
            <a:ext cx="1524000" cy="1177518"/>
          </a:xfrm>
          <a:prstGeom prst="rect">
            <a:avLst/>
          </a:prstGeom>
          <a:noFill/>
        </p:spPr>
      </p:pic>
      <p:pic>
        <p:nvPicPr>
          <p:cNvPr id="2056" name="Picture 8" descr="http://w.kuruc.org/galeriaN/egyeb/mengele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28800" y="1905000"/>
            <a:ext cx="1066800" cy="1222840"/>
          </a:xfrm>
          <a:prstGeom prst="rect">
            <a:avLst/>
          </a:prstGeom>
          <a:noFill/>
        </p:spPr>
      </p:pic>
      <p:pic>
        <p:nvPicPr>
          <p:cNvPr id="2" name="Picture 2" descr="http://img.thesun.co.uk/multimedia/archive/00716/SNF2314B-380_716208a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14401" y="3200400"/>
            <a:ext cx="990600" cy="1220002"/>
          </a:xfrm>
          <a:prstGeom prst="rect">
            <a:avLst/>
          </a:prstGeom>
          <a:noFill/>
        </p:spPr>
      </p:pic>
      <p:pic>
        <p:nvPicPr>
          <p:cNvPr id="6" name="Picture 4" descr="http://extra.listverse.com/amazon/humanexperiments/dachautests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981200" y="3200400"/>
            <a:ext cx="1705970" cy="1143000"/>
          </a:xfrm>
          <a:prstGeom prst="rect">
            <a:avLst/>
          </a:prstGeom>
          <a:noFill/>
        </p:spPr>
      </p:pic>
      <p:pic>
        <p:nvPicPr>
          <p:cNvPr id="7" name="Picture 6" descr="http://www.scrapbookpages.com/auschwitzscrapbook/AuschwitzAlbum/Solahuette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10000" y="3200400"/>
            <a:ext cx="1752600" cy="1137104"/>
          </a:xfrm>
          <a:prstGeom prst="rect">
            <a:avLst/>
          </a:prstGeom>
          <a:noFill/>
        </p:spPr>
      </p:pic>
      <p:pic>
        <p:nvPicPr>
          <p:cNvPr id="8" name="Picture 8" descr="http://www.ushmm.org/research/library/bibliography/en/medical_experiments/images/thumb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682976" y="3200400"/>
            <a:ext cx="870224" cy="1190625"/>
          </a:xfrm>
          <a:prstGeom prst="rect">
            <a:avLst/>
          </a:prstGeom>
          <a:noFill/>
        </p:spPr>
      </p:pic>
      <p:pic>
        <p:nvPicPr>
          <p:cNvPr id="2058" name="Picture 10" descr="http://1.bp.blogspot.com/_Q09kVw-X_ss/SrgN7yErdOI/AAAAAAAAAf0/IvO4mQC-DdE/s400/josef-mengele-1935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248400" y="1905000"/>
            <a:ext cx="1146810" cy="1207168"/>
          </a:xfrm>
          <a:prstGeom prst="rect">
            <a:avLst/>
          </a:prstGeom>
          <a:noFill/>
        </p:spPr>
      </p:pic>
      <p:pic>
        <p:nvPicPr>
          <p:cNvPr id="2060" name="Picture 12" descr="http://isurvived.org/Pictures_iSurvived-4/mengele_FLIP.GIF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636300" y="3200400"/>
            <a:ext cx="755100" cy="1209676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2743200" y="5181600"/>
            <a:ext cx="1295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17"/>
              </a:rPr>
              <a:t>http://</a:t>
            </a:r>
            <a:r>
              <a:rPr lang="en-US" sz="1200" dirty="0" smtClean="0">
                <a:hlinkClick r:id="rId17"/>
              </a:rPr>
              <a:t>www.youtube.com/watch?v=ff3ZiPM2W0Y&amp;feature=fvst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762000" y="5029200"/>
            <a:ext cx="1295400" cy="1295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hlinkClick r:id="rId18"/>
              </a:rPr>
              <a:t>http://</a:t>
            </a:r>
            <a:r>
              <a:rPr lang="en-US" sz="1200" dirty="0" smtClean="0">
                <a:hlinkClick r:id="rId18"/>
              </a:rPr>
              <a:t>www.youtube.com/watch?feature=endscreen&amp;NR=1&amp;v=89KdR7wAymY</a:t>
            </a:r>
            <a:endParaRPr lang="en-US" sz="1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355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218113</cp:lastModifiedBy>
  <cp:revision>48</cp:revision>
  <dcterms:created xsi:type="dcterms:W3CDTF">2009-03-30T18:09:43Z</dcterms:created>
  <dcterms:modified xsi:type="dcterms:W3CDTF">2011-12-16T16:29:35Z</dcterms:modified>
</cp:coreProperties>
</file>